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45554-5616-4627-8306-8780B878C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AC7393-4E47-4FB6-A537-B98E16241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634FAE-E2D6-4800-AE12-B5899DD6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0283A7-56BB-47A5-9BF1-8518E45F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C5F6FD-4CAE-41CC-9785-CA6B23DC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58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6B46CC-BD99-4068-9251-11383ACE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3F7CB7-E7FD-4AFD-B4A7-D56CF34D5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6CE0E-B7C6-426A-B762-8E284FA0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F23CFE-84E3-4C04-97D5-C2B312FE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695D58-4113-4BB0-AD52-8CFE6129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84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A40D599-45F6-4CA9-A756-539F0D3F9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7C2BA9-9B5E-4D9D-B019-1EB6F5BFC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98B77-9E0F-49F3-AA02-9026D249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A1293-A0B0-4FB7-B2CA-0B7722E9E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3DD2E1-6771-4648-8F13-E40E9594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2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74EFF1-6A6D-45A0-8F90-8D64AE311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F2B357-A8E7-4BA9-950E-BDF10EE80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8A489B-658B-4492-8AEC-B3F793E9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9024F1-EECF-4AF6-96F5-E0D32CFD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1C6769-7CC8-4FA1-8B65-B6E187E9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7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A6724-5CE2-491C-B807-1D57136B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67BDB6-1D2A-4BE6-B12A-5C54E9D10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E733D-ED86-4817-ADA7-04F1FFAE7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EB410-A1A8-4EB9-89F4-1E0F073D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7E6276-7C41-47CE-BE46-CF52EF74C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9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29172-76C8-47AE-B5ED-75E97F00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A2CFF-CEFF-47F4-9905-AC6D2BE00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1E31C0-7177-486E-85B5-E20A5C435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FDA95D-B7EA-4028-B156-33835D3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36D88D-CD58-4E51-B283-847FE530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87B435-AC95-471D-A6E1-BF7D3BF86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5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D6ABF-9D39-4AEE-B659-D697178B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B4D7EA-6E84-4060-9ABE-663B571F2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BF0A80-9D53-4C9F-9C62-1250D9070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F2D6E86-E755-4573-AE1A-F424BFFF0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BD66052-BA63-4F3E-AE32-B03839C85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A92C50-A350-4318-8111-4E70E6C4A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88391B-464D-4AFD-A810-BD908D5D2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2C6B9B-1E61-4AEE-9C45-31C16F18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4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A6822B-9760-4CE8-A340-C7F8D8815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1671DC-2B78-4F31-859C-B4FF0D56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47A44F-E461-4A6A-9B1E-1C3367AE3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C4AB64-98A6-4893-A6FC-279FD96C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2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4770675-65EF-42C7-8443-4C482C72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58AA6F-24D4-43C4-95CF-9CE137C3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6AC236-2BF5-47EB-82EF-0727A7E0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66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E904A4-F745-42D0-9F35-D9DF66F7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F2BD50-A23B-4B01-A016-CB958648E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197342-6319-4292-B177-88C8F06B5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57D6D1-6513-41EF-95B5-A8418F36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BBE0E0-602B-43DD-B7AC-C72CA918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42C884-1D6D-4EA3-9CFE-A6A0C17E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5B746-8BBF-4B83-ADDE-D2A2B90D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B8A33D-4DB1-4BA5-A2E0-87964C9E0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1D76A5-C697-4FD9-A12A-2F0F82B7C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2E841F-828B-4F27-9BA9-1F720E17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CF17B5-D4AF-405E-86E2-6387DDC4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8DD39A-34E8-4385-A249-1869598C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24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B015B9-E556-4186-A957-74232CA2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72D6F6-0525-4B1C-A842-382BBABE3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C322C9-09F2-494B-89C4-4F7490840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9BA8-76FD-4598-98F2-B1B9B5580604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6F8810-280D-444E-BE94-8E401AC63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47B588-DC38-4AD8-BBEC-F1AD6DED0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9969E-1171-40BB-959C-E657B93D3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79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2CF402E-1699-4D1A-99C2-9142AA13A4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25" t="18815" r="32751" b="6815"/>
          <a:stretch/>
        </p:blipFill>
        <p:spPr>
          <a:xfrm>
            <a:off x="1788160" y="138037"/>
            <a:ext cx="9334014" cy="658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2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C7F0D4D-AD0E-4C7A-8BFD-E32BB3351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33" t="18963" r="32917" b="7259"/>
          <a:stretch/>
        </p:blipFill>
        <p:spPr>
          <a:xfrm>
            <a:off x="1808480" y="307070"/>
            <a:ext cx="8839200" cy="624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5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高見澤 TAKAMISAWA</dc:creator>
  <cp:lastModifiedBy>高見澤 TAKAMISAWA</cp:lastModifiedBy>
  <cp:revision>1</cp:revision>
  <dcterms:created xsi:type="dcterms:W3CDTF">2021-10-11T08:09:58Z</dcterms:created>
  <dcterms:modified xsi:type="dcterms:W3CDTF">2021-10-11T08:17:51Z</dcterms:modified>
</cp:coreProperties>
</file>